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05864" y="180289"/>
            <a:ext cx="5732271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599" y="171450"/>
            <a:ext cx="8695944" cy="185166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47486" y="1368297"/>
            <a:ext cx="2876550" cy="535940"/>
          </a:xfrm>
          <a:custGeom>
            <a:avLst/>
            <a:gdLst/>
            <a:ahLst/>
            <a:cxnLst/>
            <a:rect l="l" t="t" r="r" b="b"/>
            <a:pathLst>
              <a:path w="2876550" h="535939">
                <a:moveTo>
                  <a:pt x="2876422" y="0"/>
                </a:moveTo>
                <a:lnTo>
                  <a:pt x="2869945" y="0"/>
                </a:lnTo>
                <a:lnTo>
                  <a:pt x="2748788" y="15112"/>
                </a:lnTo>
                <a:lnTo>
                  <a:pt x="2370455" y="68706"/>
                </a:lnTo>
                <a:lnTo>
                  <a:pt x="2102485" y="112140"/>
                </a:lnTo>
                <a:lnTo>
                  <a:pt x="1821941" y="162432"/>
                </a:lnTo>
                <a:lnTo>
                  <a:pt x="1564639" y="210947"/>
                </a:lnTo>
                <a:lnTo>
                  <a:pt x="841883" y="333121"/>
                </a:lnTo>
                <a:lnTo>
                  <a:pt x="620775" y="366522"/>
                </a:lnTo>
                <a:lnTo>
                  <a:pt x="199771" y="425068"/>
                </a:lnTo>
                <a:lnTo>
                  <a:pt x="0" y="450214"/>
                </a:lnTo>
                <a:lnTo>
                  <a:pt x="138175" y="465327"/>
                </a:lnTo>
                <a:lnTo>
                  <a:pt x="397510" y="490347"/>
                </a:lnTo>
                <a:lnTo>
                  <a:pt x="644143" y="510413"/>
                </a:lnTo>
                <a:lnTo>
                  <a:pt x="873760" y="523875"/>
                </a:lnTo>
                <a:lnTo>
                  <a:pt x="984249" y="528827"/>
                </a:lnTo>
                <a:lnTo>
                  <a:pt x="1092708" y="532257"/>
                </a:lnTo>
                <a:lnTo>
                  <a:pt x="1296796" y="535558"/>
                </a:lnTo>
                <a:lnTo>
                  <a:pt x="1394587" y="535558"/>
                </a:lnTo>
                <a:lnTo>
                  <a:pt x="1583816" y="532257"/>
                </a:lnTo>
                <a:lnTo>
                  <a:pt x="1673097" y="528827"/>
                </a:lnTo>
                <a:lnTo>
                  <a:pt x="1843150" y="518794"/>
                </a:lnTo>
                <a:lnTo>
                  <a:pt x="1926082" y="512190"/>
                </a:lnTo>
                <a:lnTo>
                  <a:pt x="2083435" y="495426"/>
                </a:lnTo>
                <a:lnTo>
                  <a:pt x="2232152" y="475361"/>
                </a:lnTo>
                <a:lnTo>
                  <a:pt x="2372487" y="451865"/>
                </a:lnTo>
                <a:lnTo>
                  <a:pt x="2506471" y="425068"/>
                </a:lnTo>
                <a:lnTo>
                  <a:pt x="2633980" y="394969"/>
                </a:lnTo>
                <a:lnTo>
                  <a:pt x="2755138" y="361568"/>
                </a:lnTo>
                <a:lnTo>
                  <a:pt x="2872105" y="326389"/>
                </a:lnTo>
                <a:lnTo>
                  <a:pt x="2876422" y="324738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619374" y="1272158"/>
            <a:ext cx="5544820" cy="637540"/>
          </a:xfrm>
          <a:custGeom>
            <a:avLst/>
            <a:gdLst/>
            <a:ahLst/>
            <a:cxnLst/>
            <a:rect l="l" t="t" r="r" b="b"/>
            <a:pathLst>
              <a:path w="5544820" h="637539">
                <a:moveTo>
                  <a:pt x="852424" y="0"/>
                </a:moveTo>
                <a:lnTo>
                  <a:pt x="684529" y="0"/>
                </a:lnTo>
                <a:lnTo>
                  <a:pt x="527176" y="3301"/>
                </a:lnTo>
                <a:lnTo>
                  <a:pt x="380492" y="8381"/>
                </a:lnTo>
                <a:lnTo>
                  <a:pt x="244475" y="16637"/>
                </a:lnTo>
                <a:lnTo>
                  <a:pt x="116839" y="26796"/>
                </a:lnTo>
                <a:lnTo>
                  <a:pt x="0" y="40131"/>
                </a:lnTo>
                <a:lnTo>
                  <a:pt x="333756" y="71881"/>
                </a:lnTo>
                <a:lnTo>
                  <a:pt x="693038" y="117093"/>
                </a:lnTo>
                <a:lnTo>
                  <a:pt x="1077849" y="175640"/>
                </a:lnTo>
                <a:lnTo>
                  <a:pt x="1281938" y="209168"/>
                </a:lnTo>
                <a:lnTo>
                  <a:pt x="1866519" y="316229"/>
                </a:lnTo>
                <a:lnTo>
                  <a:pt x="2559558" y="431673"/>
                </a:lnTo>
                <a:lnTo>
                  <a:pt x="3031616" y="500379"/>
                </a:lnTo>
                <a:lnTo>
                  <a:pt x="3465322" y="553846"/>
                </a:lnTo>
                <a:lnTo>
                  <a:pt x="3986149" y="604138"/>
                </a:lnTo>
                <a:lnTo>
                  <a:pt x="4107306" y="612520"/>
                </a:lnTo>
                <a:lnTo>
                  <a:pt x="4336923" y="625855"/>
                </a:lnTo>
                <a:lnTo>
                  <a:pt x="4447413" y="630935"/>
                </a:lnTo>
                <a:lnTo>
                  <a:pt x="4660010" y="637539"/>
                </a:lnTo>
                <a:lnTo>
                  <a:pt x="4857750" y="637539"/>
                </a:lnTo>
                <a:lnTo>
                  <a:pt x="5044821" y="634238"/>
                </a:lnTo>
                <a:lnTo>
                  <a:pt x="5134102" y="630935"/>
                </a:lnTo>
                <a:lnTo>
                  <a:pt x="5221351" y="625855"/>
                </a:lnTo>
                <a:lnTo>
                  <a:pt x="5467984" y="605789"/>
                </a:lnTo>
                <a:lnTo>
                  <a:pt x="5544439" y="597407"/>
                </a:lnTo>
                <a:lnTo>
                  <a:pt x="5297805" y="573913"/>
                </a:lnTo>
                <a:lnTo>
                  <a:pt x="5036311" y="545464"/>
                </a:lnTo>
                <a:lnTo>
                  <a:pt x="4468749" y="471931"/>
                </a:lnTo>
                <a:lnTo>
                  <a:pt x="3835146" y="373125"/>
                </a:lnTo>
                <a:lnTo>
                  <a:pt x="2850896" y="197485"/>
                </a:lnTo>
                <a:lnTo>
                  <a:pt x="2583053" y="153924"/>
                </a:lnTo>
                <a:lnTo>
                  <a:pt x="2204592" y="100329"/>
                </a:lnTo>
                <a:lnTo>
                  <a:pt x="1966467" y="71881"/>
                </a:lnTo>
                <a:lnTo>
                  <a:pt x="1628394" y="38480"/>
                </a:lnTo>
                <a:lnTo>
                  <a:pt x="1417954" y="23367"/>
                </a:lnTo>
                <a:lnTo>
                  <a:pt x="1220215" y="11683"/>
                </a:lnTo>
                <a:lnTo>
                  <a:pt x="1030986" y="3301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828671" y="1271269"/>
            <a:ext cx="6089015" cy="591185"/>
          </a:xfrm>
          <a:custGeom>
            <a:avLst/>
            <a:gdLst/>
            <a:ahLst/>
            <a:cxnLst/>
            <a:rect l="l" t="t" r="r" b="b"/>
            <a:pathLst>
              <a:path w="6089015" h="591185">
                <a:moveTo>
                  <a:pt x="0" y="68579"/>
                </a:moveTo>
                <a:lnTo>
                  <a:pt x="19177" y="65277"/>
                </a:lnTo>
                <a:lnTo>
                  <a:pt x="76581" y="56895"/>
                </a:lnTo>
                <a:lnTo>
                  <a:pt x="174371" y="45212"/>
                </a:lnTo>
                <a:lnTo>
                  <a:pt x="238125" y="38480"/>
                </a:lnTo>
                <a:lnTo>
                  <a:pt x="312547" y="31876"/>
                </a:lnTo>
                <a:lnTo>
                  <a:pt x="395478" y="26796"/>
                </a:lnTo>
                <a:lnTo>
                  <a:pt x="491108" y="21716"/>
                </a:lnTo>
                <a:lnTo>
                  <a:pt x="595376" y="16763"/>
                </a:lnTo>
                <a:lnTo>
                  <a:pt x="712216" y="13462"/>
                </a:lnTo>
                <a:lnTo>
                  <a:pt x="839851" y="11683"/>
                </a:lnTo>
                <a:lnTo>
                  <a:pt x="978027" y="10032"/>
                </a:lnTo>
                <a:lnTo>
                  <a:pt x="1126870" y="11683"/>
                </a:lnTo>
                <a:lnTo>
                  <a:pt x="1286256" y="15112"/>
                </a:lnTo>
                <a:lnTo>
                  <a:pt x="1458468" y="21716"/>
                </a:lnTo>
                <a:lnTo>
                  <a:pt x="1641348" y="30099"/>
                </a:lnTo>
                <a:lnTo>
                  <a:pt x="1834769" y="43560"/>
                </a:lnTo>
                <a:lnTo>
                  <a:pt x="2041017" y="58546"/>
                </a:lnTo>
                <a:lnTo>
                  <a:pt x="2259965" y="76962"/>
                </a:lnTo>
                <a:lnTo>
                  <a:pt x="2489581" y="98805"/>
                </a:lnTo>
                <a:lnTo>
                  <a:pt x="2731897" y="125475"/>
                </a:lnTo>
                <a:lnTo>
                  <a:pt x="2984881" y="155701"/>
                </a:lnTo>
                <a:lnTo>
                  <a:pt x="3250692" y="190753"/>
                </a:lnTo>
                <a:lnTo>
                  <a:pt x="3529203" y="232663"/>
                </a:lnTo>
                <a:lnTo>
                  <a:pt x="3820413" y="277875"/>
                </a:lnTo>
                <a:lnTo>
                  <a:pt x="4124452" y="328040"/>
                </a:lnTo>
                <a:lnTo>
                  <a:pt x="4441189" y="384937"/>
                </a:lnTo>
                <a:lnTo>
                  <a:pt x="4770755" y="446785"/>
                </a:lnTo>
                <a:lnTo>
                  <a:pt x="5113020" y="515492"/>
                </a:lnTo>
                <a:lnTo>
                  <a:pt x="5467984" y="590803"/>
                </a:lnTo>
              </a:path>
              <a:path w="6089015" h="591185">
                <a:moveTo>
                  <a:pt x="2780792" y="488695"/>
                </a:moveTo>
                <a:lnTo>
                  <a:pt x="2876423" y="468629"/>
                </a:lnTo>
                <a:lnTo>
                  <a:pt x="3138043" y="416687"/>
                </a:lnTo>
                <a:lnTo>
                  <a:pt x="3318637" y="381634"/>
                </a:lnTo>
                <a:lnTo>
                  <a:pt x="3527044" y="343026"/>
                </a:lnTo>
                <a:lnTo>
                  <a:pt x="3758819" y="301243"/>
                </a:lnTo>
                <a:lnTo>
                  <a:pt x="4007484" y="256031"/>
                </a:lnTo>
                <a:lnTo>
                  <a:pt x="4271136" y="212597"/>
                </a:lnTo>
                <a:lnTo>
                  <a:pt x="4541138" y="169037"/>
                </a:lnTo>
                <a:lnTo>
                  <a:pt x="4817490" y="128904"/>
                </a:lnTo>
                <a:lnTo>
                  <a:pt x="5091683" y="90424"/>
                </a:lnTo>
                <a:lnTo>
                  <a:pt x="5227828" y="73659"/>
                </a:lnTo>
                <a:lnTo>
                  <a:pt x="5359654" y="56895"/>
                </a:lnTo>
                <a:lnTo>
                  <a:pt x="5491480" y="43560"/>
                </a:lnTo>
                <a:lnTo>
                  <a:pt x="5618987" y="30099"/>
                </a:lnTo>
                <a:lnTo>
                  <a:pt x="5744463" y="20065"/>
                </a:lnTo>
                <a:lnTo>
                  <a:pt x="5863462" y="11683"/>
                </a:lnTo>
                <a:lnTo>
                  <a:pt x="5978271" y="5079"/>
                </a:lnTo>
                <a:lnTo>
                  <a:pt x="608876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11670" y="1259586"/>
            <a:ext cx="8723630" cy="997585"/>
          </a:xfrm>
          <a:custGeom>
            <a:avLst/>
            <a:gdLst/>
            <a:ahLst/>
            <a:cxnLst/>
            <a:rect l="l" t="t" r="r" b="b"/>
            <a:pathLst>
              <a:path w="8723630" h="997585">
                <a:moveTo>
                  <a:pt x="1556042" y="0"/>
                </a:moveTo>
                <a:lnTo>
                  <a:pt x="1402753" y="0"/>
                </a:lnTo>
                <a:lnTo>
                  <a:pt x="1258100" y="3301"/>
                </a:lnTo>
                <a:lnTo>
                  <a:pt x="1121829" y="8381"/>
                </a:lnTo>
                <a:lnTo>
                  <a:pt x="874890" y="25146"/>
                </a:lnTo>
                <a:lnTo>
                  <a:pt x="762063" y="36829"/>
                </a:lnTo>
                <a:lnTo>
                  <a:pt x="659891" y="48513"/>
                </a:lnTo>
                <a:lnTo>
                  <a:pt x="564095" y="61849"/>
                </a:lnTo>
                <a:lnTo>
                  <a:pt x="478955" y="76962"/>
                </a:lnTo>
                <a:lnTo>
                  <a:pt x="398056" y="90297"/>
                </a:lnTo>
                <a:lnTo>
                  <a:pt x="327812" y="105410"/>
                </a:lnTo>
                <a:lnTo>
                  <a:pt x="206476" y="133858"/>
                </a:lnTo>
                <a:lnTo>
                  <a:pt x="157518" y="147192"/>
                </a:lnTo>
                <a:lnTo>
                  <a:pt x="51079" y="180721"/>
                </a:lnTo>
                <a:lnTo>
                  <a:pt x="0" y="200787"/>
                </a:lnTo>
                <a:lnTo>
                  <a:pt x="0" y="997331"/>
                </a:lnTo>
                <a:lnTo>
                  <a:pt x="8719096" y="997331"/>
                </a:lnTo>
                <a:lnTo>
                  <a:pt x="8723414" y="992377"/>
                </a:lnTo>
                <a:lnTo>
                  <a:pt x="8723414" y="637539"/>
                </a:lnTo>
                <a:lnTo>
                  <a:pt x="7182142" y="637539"/>
                </a:lnTo>
                <a:lnTo>
                  <a:pt x="7043839" y="635888"/>
                </a:lnTo>
                <a:lnTo>
                  <a:pt x="6899059" y="632587"/>
                </a:lnTo>
                <a:lnTo>
                  <a:pt x="6750088" y="627506"/>
                </a:lnTo>
                <a:lnTo>
                  <a:pt x="6594640" y="619125"/>
                </a:lnTo>
                <a:lnTo>
                  <a:pt x="6260503" y="594105"/>
                </a:lnTo>
                <a:lnTo>
                  <a:pt x="5900712" y="558926"/>
                </a:lnTo>
                <a:lnTo>
                  <a:pt x="5709196" y="537210"/>
                </a:lnTo>
                <a:lnTo>
                  <a:pt x="5509044" y="512063"/>
                </a:lnTo>
                <a:lnTo>
                  <a:pt x="4861979" y="418338"/>
                </a:lnTo>
                <a:lnTo>
                  <a:pt x="4136047" y="296163"/>
                </a:lnTo>
                <a:lnTo>
                  <a:pt x="3614458" y="200787"/>
                </a:lnTo>
                <a:lnTo>
                  <a:pt x="3122841" y="123825"/>
                </a:lnTo>
                <a:lnTo>
                  <a:pt x="2892844" y="93725"/>
                </a:lnTo>
                <a:lnTo>
                  <a:pt x="2673642" y="68579"/>
                </a:lnTo>
                <a:lnTo>
                  <a:pt x="2462949" y="46862"/>
                </a:lnTo>
                <a:lnTo>
                  <a:pt x="2262797" y="30099"/>
                </a:lnTo>
                <a:lnTo>
                  <a:pt x="2073313" y="16763"/>
                </a:lnTo>
                <a:lnTo>
                  <a:pt x="1719999" y="1650"/>
                </a:lnTo>
                <a:lnTo>
                  <a:pt x="1556042" y="0"/>
                </a:lnTo>
                <a:close/>
              </a:path>
              <a:path w="8723630" h="997585">
                <a:moveTo>
                  <a:pt x="8723414" y="426719"/>
                </a:moveTo>
                <a:lnTo>
                  <a:pt x="8638197" y="453516"/>
                </a:lnTo>
                <a:lnTo>
                  <a:pt x="8557298" y="476885"/>
                </a:lnTo>
                <a:lnTo>
                  <a:pt x="8472208" y="498728"/>
                </a:lnTo>
                <a:lnTo>
                  <a:pt x="8295551" y="538861"/>
                </a:lnTo>
                <a:lnTo>
                  <a:pt x="8201825" y="557276"/>
                </a:lnTo>
                <a:lnTo>
                  <a:pt x="8005991" y="587375"/>
                </a:lnTo>
                <a:lnTo>
                  <a:pt x="7901724" y="600710"/>
                </a:lnTo>
                <a:lnTo>
                  <a:pt x="7680363" y="620902"/>
                </a:lnTo>
                <a:lnTo>
                  <a:pt x="7441857" y="634238"/>
                </a:lnTo>
                <a:lnTo>
                  <a:pt x="7314222" y="637539"/>
                </a:lnTo>
                <a:lnTo>
                  <a:pt x="8723414" y="637539"/>
                </a:lnTo>
                <a:lnTo>
                  <a:pt x="8723414" y="426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1760" y="289480"/>
            <a:ext cx="3840479" cy="786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183" y="1555749"/>
            <a:ext cx="8380095" cy="296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73D86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 marR="5080" indent="1678305">
              <a:lnSpc>
                <a:spcPct val="100000"/>
              </a:lnSpc>
              <a:spcBef>
                <a:spcPts val="100"/>
              </a:spcBef>
              <a:tabLst>
                <a:tab pos="3071495" algn="l"/>
              </a:tabLst>
            </a:pPr>
            <a:r>
              <a:rPr dirty="0" spc="-10"/>
              <a:t>LIONS</a:t>
            </a:r>
            <a:r>
              <a:rPr dirty="0"/>
              <a:t>	</a:t>
            </a:r>
            <a:r>
              <a:rPr dirty="0" spc="-20"/>
              <a:t>CLUB </a:t>
            </a:r>
            <a:r>
              <a:rPr dirty="0"/>
              <a:t>LUXEMBOURG</a:t>
            </a:r>
            <a:r>
              <a:rPr dirty="0" spc="-35"/>
              <a:t> </a:t>
            </a:r>
            <a:r>
              <a:rPr dirty="0" spc="-10"/>
              <a:t>INTERNATIONAL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0577" y="2290064"/>
            <a:ext cx="294195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73D86"/>
                </a:solidFill>
                <a:latin typeface="Candara"/>
                <a:cs typeface="Candara"/>
              </a:rPr>
              <a:t>Samedi</a:t>
            </a:r>
            <a:r>
              <a:rPr dirty="0" sz="32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3200" spc="-10">
                <a:solidFill>
                  <a:srgbClr val="073D86"/>
                </a:solidFill>
                <a:latin typeface="Candara"/>
                <a:cs typeface="Candara"/>
              </a:rPr>
              <a:t>Bien-</a:t>
            </a:r>
            <a:r>
              <a:rPr dirty="0" sz="3200" spc="-20">
                <a:solidFill>
                  <a:srgbClr val="073D86"/>
                </a:solidFill>
                <a:latin typeface="Candara"/>
                <a:cs typeface="Candara"/>
              </a:rPr>
              <a:t>être</a:t>
            </a:r>
            <a:endParaRPr sz="3200">
              <a:latin typeface="Candara"/>
              <a:cs typeface="Candar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710" y="3475081"/>
            <a:ext cx="3409812" cy="142497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9909" y="339458"/>
            <a:ext cx="541654" cy="5115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3486" y="3625370"/>
            <a:ext cx="2268494" cy="11033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5527" rIns="0" bIns="0" rtlCol="0" vert="horz">
            <a:spAutoFit/>
          </a:bodyPr>
          <a:lstStyle/>
          <a:p>
            <a:pPr marL="419734">
              <a:lnSpc>
                <a:spcPct val="100000"/>
              </a:lnSpc>
              <a:spcBef>
                <a:spcPts val="100"/>
              </a:spcBef>
            </a:pPr>
            <a:r>
              <a:rPr dirty="0"/>
              <a:t>Samedi</a:t>
            </a:r>
            <a:r>
              <a:rPr dirty="0" spc="5"/>
              <a:t> </a:t>
            </a:r>
            <a:r>
              <a:rPr dirty="0" spc="-10"/>
              <a:t>Bien-</a:t>
            </a:r>
            <a:r>
              <a:rPr dirty="0" spc="-20"/>
              <a:t>être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Le</a:t>
            </a:r>
            <a:r>
              <a:rPr dirty="0" spc="-55"/>
              <a:t> </a:t>
            </a:r>
            <a:r>
              <a:rPr dirty="0"/>
              <a:t>Lions</a:t>
            </a:r>
            <a:r>
              <a:rPr dirty="0" spc="-40"/>
              <a:t> </a:t>
            </a:r>
            <a:r>
              <a:rPr dirty="0"/>
              <a:t>Club</a:t>
            </a:r>
            <a:r>
              <a:rPr dirty="0" spc="-45"/>
              <a:t> </a:t>
            </a:r>
            <a:r>
              <a:rPr dirty="0"/>
              <a:t>Luxembourg</a:t>
            </a:r>
            <a:r>
              <a:rPr dirty="0" spc="-30"/>
              <a:t> </a:t>
            </a:r>
            <a:r>
              <a:rPr dirty="0"/>
              <a:t>International</a:t>
            </a:r>
            <a:r>
              <a:rPr dirty="0" b="0">
                <a:latin typeface="Candara"/>
                <a:cs typeface="Candara"/>
              </a:rPr>
              <a:t>,</a:t>
            </a:r>
            <a:r>
              <a:rPr dirty="0" spc="-2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en</a:t>
            </a:r>
            <a:r>
              <a:rPr dirty="0" spc="-5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collaboration</a:t>
            </a:r>
            <a:r>
              <a:rPr dirty="0" spc="-1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avec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spc="-10"/>
              <a:t>l’Association </a:t>
            </a:r>
            <a:r>
              <a:rPr dirty="0"/>
              <a:t>SOURRIRE</a:t>
            </a:r>
            <a:r>
              <a:rPr dirty="0" spc="-40"/>
              <a:t> </a:t>
            </a:r>
            <a:r>
              <a:rPr dirty="0"/>
              <a:t>Asbl</a:t>
            </a:r>
            <a:r>
              <a:rPr dirty="0" spc="-35"/>
              <a:t> </a:t>
            </a:r>
            <a:r>
              <a:rPr dirty="0" spc="-25" b="0">
                <a:latin typeface="Candara"/>
                <a:cs typeface="Candara"/>
              </a:rPr>
              <a:t>et</a:t>
            </a:r>
          </a:p>
          <a:p>
            <a:pPr algn="ctr">
              <a:lnSpc>
                <a:spcPct val="100000"/>
              </a:lnSpc>
              <a:spcBef>
                <a:spcPts val="1345"/>
              </a:spcBef>
            </a:pPr>
            <a:r>
              <a:rPr dirty="0" b="0">
                <a:latin typeface="Candara"/>
                <a:cs typeface="Candara"/>
              </a:rPr>
              <a:t>l’aide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bénévole de</a:t>
            </a:r>
            <a:r>
              <a:rPr dirty="0" spc="-45" b="0">
                <a:latin typeface="Candara"/>
                <a:cs typeface="Candara"/>
              </a:rPr>
              <a:t> </a:t>
            </a:r>
            <a:r>
              <a:rPr dirty="0"/>
              <a:t>M.me</a:t>
            </a:r>
            <a:r>
              <a:rPr dirty="0" spc="-30"/>
              <a:t> </a:t>
            </a:r>
            <a:r>
              <a:rPr dirty="0"/>
              <a:t>Sophie</a:t>
            </a:r>
            <a:r>
              <a:rPr dirty="0" spc="-15"/>
              <a:t> </a:t>
            </a:r>
            <a:r>
              <a:rPr dirty="0"/>
              <a:t>Do</a:t>
            </a:r>
            <a:r>
              <a:rPr dirty="0" spc="-15"/>
              <a:t> </a:t>
            </a:r>
            <a:r>
              <a:rPr dirty="0"/>
              <a:t>Rego</a:t>
            </a:r>
            <a:r>
              <a:rPr dirty="0" spc="-15"/>
              <a:t> </a:t>
            </a:r>
            <a:r>
              <a:rPr dirty="0"/>
              <a:t>du</a:t>
            </a:r>
            <a:r>
              <a:rPr dirty="0" spc="-40"/>
              <a:t> </a:t>
            </a:r>
            <a:r>
              <a:rPr dirty="0"/>
              <a:t>Cabinet</a:t>
            </a:r>
            <a:r>
              <a:rPr dirty="0" spc="-15"/>
              <a:t> </a:t>
            </a:r>
            <a:r>
              <a:rPr dirty="0"/>
              <a:t>ENSO</a:t>
            </a:r>
            <a:r>
              <a:rPr dirty="0" b="0">
                <a:latin typeface="Candara"/>
                <a:cs typeface="Candara"/>
              </a:rPr>
              <a:t>,</a:t>
            </a:r>
            <a:r>
              <a:rPr dirty="0" spc="-4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lancent</a:t>
            </a:r>
            <a:r>
              <a:rPr dirty="0" spc="-20" b="0">
                <a:latin typeface="Candara"/>
                <a:cs typeface="Candara"/>
              </a:rPr>
              <a:t> </a:t>
            </a:r>
            <a:r>
              <a:rPr dirty="0" spc="-10" b="0">
                <a:latin typeface="Candara"/>
                <a:cs typeface="Candara"/>
              </a:rPr>
              <a:t>l’initiative</a:t>
            </a:r>
            <a:r>
              <a:rPr dirty="0" spc="-20" b="0">
                <a:latin typeface="Candara"/>
                <a:cs typeface="Candara"/>
              </a:rPr>
              <a:t> </a:t>
            </a:r>
            <a:r>
              <a:rPr dirty="0" spc="-10" b="0">
                <a:latin typeface="Candara"/>
                <a:cs typeface="Candara"/>
              </a:rPr>
              <a:t>dénommée:</a:t>
            </a:r>
          </a:p>
          <a:p>
            <a:pPr algn="ctr">
              <a:lnSpc>
                <a:spcPct val="100000"/>
              </a:lnSpc>
              <a:spcBef>
                <a:spcPts val="1889"/>
              </a:spcBef>
            </a:pPr>
            <a:r>
              <a:rPr dirty="0" sz="1800"/>
              <a:t>«</a:t>
            </a:r>
            <a:r>
              <a:rPr dirty="0" sz="1800" spc="-35"/>
              <a:t> </a:t>
            </a:r>
            <a:r>
              <a:rPr dirty="0" sz="1800"/>
              <a:t>Samedi</a:t>
            </a:r>
            <a:r>
              <a:rPr dirty="0" sz="1800" spc="-35"/>
              <a:t> </a:t>
            </a:r>
            <a:r>
              <a:rPr dirty="0" sz="1800"/>
              <a:t>Bien</a:t>
            </a:r>
            <a:r>
              <a:rPr dirty="0" sz="1800" spc="-25"/>
              <a:t> </a:t>
            </a:r>
            <a:r>
              <a:rPr dirty="0" sz="1800"/>
              <a:t>être</a:t>
            </a:r>
            <a:r>
              <a:rPr dirty="0" sz="1800" spc="-20"/>
              <a:t> </a:t>
            </a:r>
            <a:r>
              <a:rPr dirty="0" sz="1800" spc="-50"/>
              <a:t>»</a:t>
            </a:r>
            <a:endParaRPr sz="1800"/>
          </a:p>
          <a:p>
            <a:pPr algn="ctr" marL="12700" marR="5080">
              <a:lnSpc>
                <a:spcPct val="170000"/>
              </a:lnSpc>
              <a:spcBef>
                <a:spcPts val="440"/>
              </a:spcBef>
            </a:pPr>
            <a:r>
              <a:rPr dirty="0" b="0">
                <a:latin typeface="Candara"/>
                <a:cs typeface="Candara"/>
              </a:rPr>
              <a:t>Son</a:t>
            </a:r>
            <a:r>
              <a:rPr dirty="0" spc="-4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but</a:t>
            </a:r>
            <a:r>
              <a:rPr dirty="0" spc="-4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est</a:t>
            </a:r>
            <a:r>
              <a:rPr dirty="0" spc="-3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de</a:t>
            </a:r>
            <a:r>
              <a:rPr dirty="0" spc="-4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proposer</a:t>
            </a:r>
            <a:r>
              <a:rPr dirty="0" spc="-3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aux</a:t>
            </a:r>
            <a:r>
              <a:rPr dirty="0" spc="-2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femmes</a:t>
            </a:r>
            <a:r>
              <a:rPr dirty="0" spc="-2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de</a:t>
            </a:r>
            <a:r>
              <a:rPr dirty="0" spc="-4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l’Association</a:t>
            </a:r>
            <a:r>
              <a:rPr dirty="0" spc="-2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SOURRIRE</a:t>
            </a:r>
            <a:r>
              <a:rPr dirty="0" spc="-3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une</a:t>
            </a:r>
            <a:r>
              <a:rPr dirty="0" spc="-4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journée</a:t>
            </a:r>
            <a:r>
              <a:rPr dirty="0" spc="-1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détente</a:t>
            </a:r>
            <a:r>
              <a:rPr dirty="0" spc="-2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et</a:t>
            </a:r>
            <a:r>
              <a:rPr dirty="0" spc="-4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bien-</a:t>
            </a:r>
            <a:r>
              <a:rPr dirty="0" spc="-20" b="0">
                <a:latin typeface="Candara"/>
                <a:cs typeface="Candara"/>
              </a:rPr>
              <a:t>être </a:t>
            </a:r>
            <a:r>
              <a:rPr dirty="0" b="0">
                <a:latin typeface="Candara"/>
                <a:cs typeface="Candara"/>
              </a:rPr>
              <a:t>dans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les</a:t>
            </a:r>
            <a:r>
              <a:rPr dirty="0" spc="-3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locaux du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Cabinet</a:t>
            </a:r>
            <a:r>
              <a:rPr dirty="0" spc="-2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ENSO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à</a:t>
            </a:r>
            <a:r>
              <a:rPr dirty="0" spc="-4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Esch</a:t>
            </a:r>
            <a:r>
              <a:rPr dirty="0" spc="-2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sur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Alzette,</a:t>
            </a:r>
            <a:r>
              <a:rPr dirty="0" spc="-2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ou</a:t>
            </a:r>
            <a:r>
              <a:rPr dirty="0" spc="-3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Sophie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dispensera</a:t>
            </a:r>
            <a:r>
              <a:rPr dirty="0" spc="-1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des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séances</a:t>
            </a:r>
            <a:r>
              <a:rPr dirty="0" spc="-10" b="0">
                <a:latin typeface="Candara"/>
                <a:cs typeface="Candara"/>
              </a:rPr>
              <a:t> </a:t>
            </a:r>
            <a:r>
              <a:rPr dirty="0" spc="-25" b="0">
                <a:latin typeface="Candara"/>
                <a:cs typeface="Candara"/>
              </a:rPr>
              <a:t>de</a:t>
            </a:r>
            <a:r>
              <a:rPr dirty="0" spc="50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pédicure</a:t>
            </a:r>
            <a:r>
              <a:rPr dirty="0" spc="-1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médicale</a:t>
            </a:r>
            <a:r>
              <a:rPr dirty="0" spc="-1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à</a:t>
            </a:r>
            <a:r>
              <a:rPr dirty="0" spc="-3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une</a:t>
            </a:r>
            <a:r>
              <a:rPr dirty="0" spc="-2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dizaine</a:t>
            </a:r>
            <a:r>
              <a:rPr dirty="0" spc="28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de</a:t>
            </a:r>
            <a:r>
              <a:rPr dirty="0" spc="-3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femmes</a:t>
            </a:r>
            <a:r>
              <a:rPr dirty="0" spc="-1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qui</a:t>
            </a:r>
            <a:r>
              <a:rPr dirty="0" spc="-3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en</a:t>
            </a:r>
            <a:r>
              <a:rPr dirty="0" spc="-3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ont</a:t>
            </a:r>
            <a:r>
              <a:rPr dirty="0" spc="-2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le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plus</a:t>
            </a:r>
            <a:r>
              <a:rPr dirty="0" spc="-15" b="0">
                <a:latin typeface="Candara"/>
                <a:cs typeface="Candara"/>
              </a:rPr>
              <a:t> </a:t>
            </a:r>
            <a:r>
              <a:rPr dirty="0" spc="-10" b="0">
                <a:latin typeface="Candara"/>
                <a:cs typeface="Candara"/>
              </a:rPr>
              <a:t>besoin.</a:t>
            </a:r>
          </a:p>
          <a:p>
            <a:pPr algn="ctr">
              <a:lnSpc>
                <a:spcPct val="100000"/>
              </a:lnSpc>
              <a:spcBef>
                <a:spcPts val="1730"/>
              </a:spcBef>
            </a:pPr>
            <a:r>
              <a:rPr dirty="0" b="0">
                <a:latin typeface="Candara"/>
                <a:cs typeface="Candara"/>
              </a:rPr>
              <a:t>De</a:t>
            </a:r>
            <a:r>
              <a:rPr dirty="0" spc="-4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plus,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chaque</a:t>
            </a:r>
            <a:r>
              <a:rPr dirty="0" spc="-1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femme</a:t>
            </a:r>
            <a:r>
              <a:rPr dirty="0" spc="-3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recevra</a:t>
            </a:r>
            <a:r>
              <a:rPr dirty="0" spc="-2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un</a:t>
            </a:r>
            <a:r>
              <a:rPr dirty="0" spc="-4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paquet</a:t>
            </a:r>
            <a:r>
              <a:rPr dirty="0" spc="-2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avec</a:t>
            </a:r>
            <a:r>
              <a:rPr dirty="0" spc="-2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des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produits</a:t>
            </a:r>
            <a:r>
              <a:rPr dirty="0" spc="-2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d’hygiène</a:t>
            </a:r>
            <a:r>
              <a:rPr dirty="0" spc="-40" b="0">
                <a:latin typeface="Candara"/>
                <a:cs typeface="Candara"/>
              </a:rPr>
              <a:t> </a:t>
            </a:r>
            <a:r>
              <a:rPr dirty="0" b="0">
                <a:latin typeface="Candara"/>
                <a:cs typeface="Candara"/>
              </a:rPr>
              <a:t>et</a:t>
            </a:r>
            <a:r>
              <a:rPr dirty="0" spc="-35" b="0">
                <a:latin typeface="Candara"/>
                <a:cs typeface="Candara"/>
              </a:rPr>
              <a:t> </a:t>
            </a:r>
            <a:r>
              <a:rPr dirty="0" spc="-10" b="0">
                <a:latin typeface="Candara"/>
                <a:cs typeface="Candara"/>
              </a:rPr>
              <a:t>beauté.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69" y="4316876"/>
            <a:ext cx="602371" cy="6382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9909" y="339458"/>
            <a:ext cx="541654" cy="51156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8386" y="4155275"/>
            <a:ext cx="1224140" cy="7344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88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440"/>
              </a:spcBef>
            </a:pPr>
            <a:r>
              <a:rPr dirty="0"/>
              <a:t>Le</a:t>
            </a:r>
            <a:r>
              <a:rPr dirty="0" spc="-30"/>
              <a:t> </a:t>
            </a:r>
            <a:r>
              <a:rPr dirty="0"/>
              <a:t>Centre</a:t>
            </a:r>
            <a:r>
              <a:rPr dirty="0" spc="-5"/>
              <a:t> </a:t>
            </a:r>
            <a:r>
              <a:rPr dirty="0" spc="-20"/>
              <a:t>ENSO</a:t>
            </a:r>
          </a:p>
          <a:p>
            <a:pPr algn="ctr" marL="1270">
              <a:lnSpc>
                <a:spcPct val="100000"/>
              </a:lnSpc>
              <a:spcBef>
                <a:spcPts val="130"/>
              </a:spcBef>
            </a:pPr>
            <a:r>
              <a:rPr dirty="0" sz="1300"/>
              <a:t>du paraître</a:t>
            </a:r>
            <a:r>
              <a:rPr dirty="0" sz="1300" spc="-10"/>
              <a:t> </a:t>
            </a:r>
            <a:r>
              <a:rPr dirty="0" sz="1300"/>
              <a:t>o</a:t>
            </a:r>
            <a:r>
              <a:rPr dirty="0" sz="1300" spc="-15"/>
              <a:t> </a:t>
            </a:r>
            <a:r>
              <a:rPr dirty="0" sz="1300" spc="-10"/>
              <a:t>bien-</a:t>
            </a:r>
            <a:r>
              <a:rPr dirty="0" sz="1300" spc="-20"/>
              <a:t>être</a:t>
            </a:r>
            <a:endParaRPr sz="13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9909" y="339458"/>
            <a:ext cx="541654" cy="51156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508" y="1304544"/>
            <a:ext cx="3787902" cy="252450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940808" y="1185672"/>
            <a:ext cx="3806825" cy="3567429"/>
            <a:chOff x="4940808" y="1185672"/>
            <a:chExt cx="3806825" cy="3567429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5324" y="4296361"/>
              <a:ext cx="941965" cy="45645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0808" y="1185672"/>
              <a:ext cx="3097530" cy="309752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184249" y="3851249"/>
            <a:ext cx="449643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73D86"/>
                </a:solidFill>
                <a:latin typeface="Candara"/>
                <a:cs typeface="Candara"/>
              </a:rPr>
              <a:t>Services</a:t>
            </a:r>
            <a:r>
              <a:rPr dirty="0" sz="1600" spc="-5" b="1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 b="1">
                <a:solidFill>
                  <a:srgbClr val="073D86"/>
                </a:solidFill>
                <a:latin typeface="Candara"/>
                <a:cs typeface="Candara"/>
              </a:rPr>
              <a:t>du</a:t>
            </a:r>
            <a:r>
              <a:rPr dirty="0" sz="1600" spc="-35" b="1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 b="1">
                <a:solidFill>
                  <a:srgbClr val="073D86"/>
                </a:solidFill>
                <a:latin typeface="Candara"/>
                <a:cs typeface="Candara"/>
              </a:rPr>
              <a:t>salon</a:t>
            </a:r>
            <a:r>
              <a:rPr dirty="0" sz="1600" spc="-15" b="1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 spc="-10" b="1">
                <a:solidFill>
                  <a:srgbClr val="073D86"/>
                </a:solidFill>
                <a:latin typeface="Candara"/>
                <a:cs typeface="Candara"/>
              </a:rPr>
              <a:t>ENSO:</a:t>
            </a:r>
            <a:endParaRPr sz="1600">
              <a:latin typeface="Candara"/>
              <a:cs typeface="Candara"/>
            </a:endParaRPr>
          </a:p>
          <a:p>
            <a:pPr marL="106680" indent="-93980">
              <a:lnSpc>
                <a:spcPct val="100000"/>
              </a:lnSpc>
              <a:buChar char="-"/>
              <a:tabLst>
                <a:tab pos="106680" algn="l"/>
              </a:tabLst>
            </a:pP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Pédicure</a:t>
            </a:r>
            <a:r>
              <a:rPr dirty="0" sz="1600" spc="-5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073D86"/>
                </a:solidFill>
                <a:latin typeface="Candara"/>
                <a:cs typeface="Candara"/>
              </a:rPr>
              <a:t>Médicale</a:t>
            </a:r>
            <a:endParaRPr sz="1600">
              <a:latin typeface="Candara"/>
              <a:cs typeface="Candara"/>
            </a:endParaRPr>
          </a:p>
          <a:p>
            <a:pPr marL="107314" indent="-94615">
              <a:lnSpc>
                <a:spcPct val="100000"/>
              </a:lnSpc>
              <a:buChar char="-"/>
              <a:tabLst>
                <a:tab pos="107314" algn="l"/>
              </a:tabLst>
            </a:pP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Réflexologie</a:t>
            </a:r>
            <a:r>
              <a:rPr dirty="0" sz="16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Plantaire</a:t>
            </a:r>
            <a:r>
              <a:rPr dirty="0" sz="1600" spc="-5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&amp;</a:t>
            </a:r>
            <a:r>
              <a:rPr dirty="0" sz="1600" spc="-6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Palmaire,</a:t>
            </a:r>
            <a:r>
              <a:rPr dirty="0" sz="1600" spc="-4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(méthode</a:t>
            </a:r>
            <a:r>
              <a:rPr dirty="0" sz="1600" spc="-4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073D86"/>
                </a:solidFill>
                <a:latin typeface="Candara"/>
                <a:cs typeface="Candara"/>
              </a:rPr>
              <a:t>ÉRVÉ)</a:t>
            </a:r>
            <a:endParaRPr sz="1600">
              <a:latin typeface="Candara"/>
              <a:cs typeface="Candar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169" y="4316876"/>
            <a:ext cx="602371" cy="6382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5527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dirty="0" spc="-40"/>
              <a:t> </a:t>
            </a:r>
            <a:r>
              <a:rPr dirty="0"/>
              <a:t>pédicurie</a:t>
            </a:r>
            <a:r>
              <a:rPr dirty="0" spc="-65"/>
              <a:t> </a:t>
            </a:r>
            <a:r>
              <a:rPr dirty="0" spc="-10"/>
              <a:t>médicale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69" y="4316876"/>
            <a:ext cx="602371" cy="6382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9909" y="339458"/>
            <a:ext cx="541654" cy="5115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05324" y="4296361"/>
            <a:ext cx="941965" cy="4564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5508" y="1083563"/>
            <a:ext cx="2582418" cy="258241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64915" y="1500124"/>
            <a:ext cx="2143125" cy="2143125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40079" y="3499205"/>
            <a:ext cx="75926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1600" b="1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dirty="0" sz="1600" spc="330" b="1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 b="1">
                <a:solidFill>
                  <a:srgbClr val="073D86"/>
                </a:solidFill>
                <a:latin typeface="Candara"/>
                <a:cs typeface="Candara"/>
              </a:rPr>
              <a:t>pédicurie</a:t>
            </a:r>
            <a:r>
              <a:rPr dirty="0" sz="1600" spc="345" b="1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 b="1">
                <a:solidFill>
                  <a:srgbClr val="073D86"/>
                </a:solidFill>
                <a:latin typeface="Candara"/>
                <a:cs typeface="Candara"/>
              </a:rPr>
              <a:t>médicale</a:t>
            </a:r>
            <a:r>
              <a:rPr dirty="0" sz="1600" spc="345" b="1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consiste</a:t>
            </a:r>
            <a:r>
              <a:rPr dirty="0" sz="1600" spc="34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à</a:t>
            </a:r>
            <a:r>
              <a:rPr dirty="0" sz="1600" spc="34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pratiquer</a:t>
            </a:r>
            <a:r>
              <a:rPr dirty="0" sz="1600" spc="35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des</a:t>
            </a:r>
            <a:r>
              <a:rPr dirty="0" sz="1600" spc="33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soins</a:t>
            </a:r>
            <a:r>
              <a:rPr dirty="0" sz="1600" spc="35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approfondis</a:t>
            </a:r>
            <a:r>
              <a:rPr dirty="0" sz="1600" spc="35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du</a:t>
            </a:r>
            <a:r>
              <a:rPr dirty="0" sz="1600" spc="3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pied</a:t>
            </a:r>
            <a:r>
              <a:rPr dirty="0" sz="1600" spc="34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(peau</a:t>
            </a:r>
            <a:r>
              <a:rPr dirty="0" sz="1600" spc="34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 spc="-25">
                <a:solidFill>
                  <a:srgbClr val="073D86"/>
                </a:solidFill>
                <a:latin typeface="Candara"/>
                <a:cs typeface="Candara"/>
              </a:rPr>
              <a:t>et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ongles),</a:t>
            </a:r>
            <a:r>
              <a:rPr dirty="0" sz="1600" spc="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cor,</a:t>
            </a:r>
            <a:r>
              <a:rPr dirty="0" sz="1600" spc="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mycose,</a:t>
            </a:r>
            <a:r>
              <a:rPr dirty="0" sz="1600" spc="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ongle</a:t>
            </a:r>
            <a:r>
              <a:rPr dirty="0" sz="1600" spc="2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incarné,</a:t>
            </a:r>
            <a:r>
              <a:rPr dirty="0" sz="1600" spc="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durillon,</a:t>
            </a:r>
            <a:r>
              <a:rPr dirty="0" sz="1600" spc="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œil</a:t>
            </a:r>
            <a:r>
              <a:rPr dirty="0" sz="1600" spc="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dirty="0" sz="1600" spc="2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perdrix,</a:t>
            </a:r>
            <a:r>
              <a:rPr dirty="0" sz="1600" spc="3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callosité…,</a:t>
            </a:r>
            <a:r>
              <a:rPr dirty="0" sz="1600" spc="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ces</a:t>
            </a:r>
            <a:r>
              <a:rPr dirty="0" sz="1600" spc="2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073D86"/>
                </a:solidFill>
                <a:latin typeface="Candara"/>
                <a:cs typeface="Candara"/>
              </a:rPr>
              <a:t>traitements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particuliers</a:t>
            </a:r>
            <a:r>
              <a:rPr dirty="0" sz="16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doivent</a:t>
            </a:r>
            <a:r>
              <a:rPr dirty="0" sz="16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être</a:t>
            </a:r>
            <a:r>
              <a:rPr dirty="0" sz="1600" spc="-5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réalisé</a:t>
            </a:r>
            <a:r>
              <a:rPr dirty="0" sz="1600" spc="-1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par</a:t>
            </a:r>
            <a:r>
              <a:rPr dirty="0" sz="1600" spc="-5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dirty="0" sz="1600" spc="-5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600" spc="-10">
                <a:solidFill>
                  <a:srgbClr val="073D86"/>
                </a:solidFill>
                <a:latin typeface="Candara"/>
                <a:cs typeface="Candara"/>
              </a:rPr>
              <a:t>professionnel.</a:t>
            </a:r>
            <a:endParaRPr sz="16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6304" y="2000504"/>
            <a:ext cx="5151755" cy="167195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530"/>
              </a:spcBef>
              <a:buClr>
                <a:srgbClr val="30B6FC"/>
              </a:buClr>
              <a:buFont typeface="Symbol"/>
              <a:buChar char=""/>
              <a:tabLst>
                <a:tab pos="218440" algn="l"/>
              </a:tabLst>
            </a:pP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Cabinet</a:t>
            </a:r>
            <a:r>
              <a:rPr dirty="0" sz="1800" spc="-6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ENSO</a:t>
            </a:r>
            <a:endParaRPr sz="1800">
              <a:latin typeface="Candara"/>
              <a:cs typeface="Candara"/>
            </a:endParaRPr>
          </a:p>
          <a:p>
            <a:pPr marL="218440" indent="-205740">
              <a:lnSpc>
                <a:spcPct val="100000"/>
              </a:lnSpc>
              <a:spcBef>
                <a:spcPts val="430"/>
              </a:spcBef>
              <a:buClr>
                <a:srgbClr val="30B6FC"/>
              </a:buClr>
              <a:buFont typeface="Symbol"/>
              <a:buChar char=""/>
              <a:tabLst>
                <a:tab pos="218440" algn="l"/>
              </a:tabLst>
            </a:pP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Sophie</a:t>
            </a:r>
            <a:r>
              <a:rPr dirty="0" sz="1800" spc="-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Do</a:t>
            </a:r>
            <a:r>
              <a:rPr dirty="0" sz="1800" spc="-3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Rego</a:t>
            </a:r>
            <a:endParaRPr sz="1800">
              <a:latin typeface="Candara"/>
              <a:cs typeface="Candara"/>
            </a:endParaRPr>
          </a:p>
          <a:p>
            <a:pPr marL="217804" indent="-205104">
              <a:lnSpc>
                <a:spcPct val="100000"/>
              </a:lnSpc>
              <a:spcBef>
                <a:spcPts val="434"/>
              </a:spcBef>
              <a:buClr>
                <a:srgbClr val="30B6FC"/>
              </a:buClr>
              <a:buFont typeface="Symbol"/>
              <a:buChar char=""/>
              <a:tabLst>
                <a:tab pos="217804" algn="l"/>
              </a:tabLst>
            </a:pP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13,</a:t>
            </a:r>
            <a:r>
              <a:rPr dirty="0" sz="1800" spc="-1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rue</a:t>
            </a:r>
            <a:r>
              <a:rPr dirty="0" sz="1800" spc="-2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Xavier</a:t>
            </a:r>
            <a:r>
              <a:rPr dirty="0" sz="1800" spc="-3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Brasseur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(à</a:t>
            </a:r>
            <a:r>
              <a:rPr dirty="0" sz="1800" spc="-1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côté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dirty="0" sz="1800" spc="-2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dirty="0" sz="1800" spc="-1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Poste</a:t>
            </a:r>
            <a:r>
              <a:rPr dirty="0" sz="1800" spc="-1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73D86"/>
                </a:solidFill>
                <a:latin typeface="Candara"/>
                <a:cs typeface="Candara"/>
              </a:rPr>
              <a:t>Centrale)</a:t>
            </a:r>
            <a:endParaRPr sz="1800">
              <a:latin typeface="Candara"/>
              <a:cs typeface="Candara"/>
            </a:endParaRPr>
          </a:p>
          <a:p>
            <a:pPr marL="266700" indent="-254000">
              <a:lnSpc>
                <a:spcPct val="100000"/>
              </a:lnSpc>
              <a:spcBef>
                <a:spcPts val="434"/>
              </a:spcBef>
              <a:buClr>
                <a:srgbClr val="30B6FC"/>
              </a:buClr>
              <a:buFont typeface="Symbol"/>
              <a:buChar char=""/>
              <a:tabLst>
                <a:tab pos="266700" algn="l"/>
              </a:tabLst>
            </a:pP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L</a:t>
            </a:r>
            <a:r>
              <a:rPr dirty="0" sz="1800" spc="-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-</a:t>
            </a:r>
            <a:r>
              <a:rPr dirty="0" sz="1800" spc="-3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4040</a:t>
            </a:r>
            <a:r>
              <a:rPr dirty="0" sz="1800" spc="-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Esch</a:t>
            </a:r>
            <a:r>
              <a:rPr dirty="0" sz="1800" spc="-3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sur</a:t>
            </a:r>
            <a:r>
              <a:rPr dirty="0" sz="1800" spc="-1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73D86"/>
                </a:solidFill>
                <a:latin typeface="Candara"/>
                <a:cs typeface="Candara"/>
              </a:rPr>
              <a:t>Alzette</a:t>
            </a:r>
            <a:endParaRPr sz="1800">
              <a:latin typeface="Candara"/>
              <a:cs typeface="Candara"/>
            </a:endParaRPr>
          </a:p>
          <a:p>
            <a:pPr marL="218440" indent="-205740">
              <a:lnSpc>
                <a:spcPct val="100000"/>
              </a:lnSpc>
              <a:spcBef>
                <a:spcPts val="430"/>
              </a:spcBef>
              <a:buClr>
                <a:srgbClr val="30B6FC"/>
              </a:buClr>
              <a:buFont typeface="Symbol"/>
              <a:buChar char=""/>
              <a:tabLst>
                <a:tab pos="218440" algn="l"/>
              </a:tabLst>
            </a:pP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Tél.</a:t>
            </a:r>
            <a:r>
              <a:rPr dirty="0" sz="1800" spc="-3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:</a:t>
            </a:r>
            <a:r>
              <a:rPr dirty="0" sz="1800" spc="-2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+352</a:t>
            </a:r>
            <a:r>
              <a:rPr dirty="0" sz="1800" spc="-2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26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54</a:t>
            </a:r>
            <a:r>
              <a:rPr dirty="0" sz="1800" spc="-2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00</a:t>
            </a:r>
            <a:r>
              <a:rPr dirty="0" sz="1800" spc="-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 spc="-25">
                <a:solidFill>
                  <a:srgbClr val="073D86"/>
                </a:solidFill>
                <a:latin typeface="Candara"/>
                <a:cs typeface="Candara"/>
              </a:rPr>
              <a:t>48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5527" rIns="0" bIns="0" rtlCol="0" vert="horz">
            <a:spAutoFit/>
          </a:bodyPr>
          <a:lstStyle/>
          <a:p>
            <a:pPr marL="122618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Contact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69" y="4316876"/>
            <a:ext cx="602371" cy="63820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5324" y="4296361"/>
            <a:ext cx="941965" cy="4564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9909" y="339458"/>
            <a:ext cx="541654" cy="5115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5527" rIns="0" bIns="0" rtlCol="0" vert="horz">
            <a:spAutoFit/>
          </a:bodyPr>
          <a:lstStyle/>
          <a:p>
            <a:pPr marL="52959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Remerciements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30579" y="1973072"/>
            <a:ext cx="6684645" cy="1315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Grâce</a:t>
            </a:r>
            <a:r>
              <a:rPr dirty="0" sz="1800" spc="15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à</a:t>
            </a:r>
            <a:r>
              <a:rPr dirty="0" sz="1800" spc="15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la</a:t>
            </a:r>
            <a:r>
              <a:rPr dirty="0" sz="1800" spc="15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participation</a:t>
            </a:r>
            <a:r>
              <a:rPr dirty="0" sz="1800" spc="14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dirty="0" sz="1800" spc="15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nombreux</a:t>
            </a:r>
            <a:r>
              <a:rPr dirty="0" sz="1800" spc="15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bénévoles,</a:t>
            </a:r>
            <a:r>
              <a:rPr dirty="0" sz="1800" spc="15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nous</a:t>
            </a:r>
            <a:r>
              <a:rPr dirty="0" sz="1800" spc="15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voulons</a:t>
            </a:r>
            <a:r>
              <a:rPr dirty="0" sz="1800" spc="15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tous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voire</a:t>
            </a:r>
            <a:r>
              <a:rPr dirty="0" sz="1800" spc="-3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dirty="0" sz="1800" spc="-1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«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sourire</a:t>
            </a:r>
            <a:r>
              <a:rPr dirty="0" sz="1800" spc="-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»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sur</a:t>
            </a:r>
            <a:r>
              <a:rPr dirty="0" sz="1800" spc="-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le</a:t>
            </a:r>
            <a:r>
              <a:rPr dirty="0" sz="1800" spc="-1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visage</a:t>
            </a:r>
            <a:r>
              <a:rPr dirty="0" sz="1800" spc="-3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femmes</a:t>
            </a:r>
            <a:r>
              <a:rPr dirty="0" sz="1800" spc="-2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de</a:t>
            </a:r>
            <a:r>
              <a:rPr dirty="0" sz="1800" spc="-2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 spc="-10">
                <a:solidFill>
                  <a:srgbClr val="073D86"/>
                </a:solidFill>
                <a:latin typeface="Candara"/>
                <a:cs typeface="Candara"/>
              </a:rPr>
              <a:t>l’Association………..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Un</a:t>
            </a:r>
            <a:r>
              <a:rPr dirty="0" sz="1800" spc="-5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merci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>
                <a:solidFill>
                  <a:srgbClr val="073D86"/>
                </a:solidFill>
                <a:latin typeface="Candara"/>
                <a:cs typeface="Candara"/>
              </a:rPr>
              <a:t>à</a:t>
            </a:r>
            <a:r>
              <a:rPr dirty="0" sz="1800" spc="-10">
                <a:solidFill>
                  <a:srgbClr val="073D86"/>
                </a:solidFill>
                <a:latin typeface="Candara"/>
                <a:cs typeface="Candara"/>
              </a:rPr>
              <a:t> </a:t>
            </a:r>
            <a:r>
              <a:rPr dirty="0" sz="1800" spc="-20">
                <a:solidFill>
                  <a:srgbClr val="073D86"/>
                </a:solidFill>
                <a:latin typeface="Candara"/>
                <a:cs typeface="Candara"/>
              </a:rPr>
              <a:t>tous.</a:t>
            </a:r>
            <a:endParaRPr sz="1800">
              <a:latin typeface="Candara"/>
              <a:cs typeface="Candar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9909" y="339458"/>
            <a:ext cx="541654" cy="5115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710" y="3475081"/>
            <a:ext cx="3409812" cy="142497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3486" y="3625370"/>
            <a:ext cx="2268494" cy="11033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Edoardo</dc:creator>
  <dc:title>PowerPoint Presentation</dc:title>
  <dcterms:created xsi:type="dcterms:W3CDTF">2025-09-17T08:33:37Z</dcterms:created>
  <dcterms:modified xsi:type="dcterms:W3CDTF">2025-09-17T08:33:37Z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2025-05-03T00:00:00Z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2025-09-17T00:00:00Z</vt:filetime>
  </property>
  <property fmtid="{D5CDD505-2E9C-101B-9397-08002B2CF9AE}" pid="5" name="Producer">
    <vt:lpwstr>Microsoft® PowerPoint® 2021</vt:lpwstr>
  </property>
</Properties>
</file>